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60" r:id="rId4"/>
    <p:sldId id="258" r:id="rId5"/>
    <p:sldId id="261" r:id="rId6"/>
    <p:sldId id="259" r:id="rId7"/>
    <p:sldId id="262" r:id="rId8"/>
    <p:sldId id="263" r:id="rId9"/>
    <p:sldId id="264" r:id="rId10"/>
    <p:sldId id="268" r:id="rId11"/>
    <p:sldId id="265" r:id="rId12"/>
    <p:sldId id="266" r:id="rId13"/>
    <p:sldId id="267"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4456"/>
  </p:normalViewPr>
  <p:slideViewPr>
    <p:cSldViewPr snapToGrid="0" snapToObjects="1">
      <p:cViewPr varScale="1">
        <p:scale>
          <a:sx n="83" d="100"/>
          <a:sy n="83" d="100"/>
        </p:scale>
        <p:origin x="11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2288F-2A26-7A40-B8CA-B97D9F753D4C}" type="datetimeFigureOut">
              <a:rPr lang="en-US" smtClean="0"/>
              <a:t>7/19/17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3A28E3-3E02-954A-85A1-5FD3B9279321}" type="slidenum">
              <a:rPr lang="en-US" smtClean="0"/>
              <a:t>‹#›</a:t>
            </a:fld>
            <a:endParaRPr lang="en-US"/>
          </a:p>
        </p:txBody>
      </p:sp>
    </p:spTree>
    <p:extLst>
      <p:ext uri="{BB962C8B-B14F-4D97-AF65-F5344CB8AC3E}">
        <p14:creationId xmlns:p14="http://schemas.microsoft.com/office/powerpoint/2010/main" val="19063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will be</a:t>
            </a:r>
            <a:r>
              <a:rPr lang="en-US" baseline="0" dirty="0" smtClean="0"/>
              <a:t> good to show more info and make it more user friendly as shown</a:t>
            </a:r>
            <a:endParaRPr lang="en-US" dirty="0"/>
          </a:p>
        </p:txBody>
      </p:sp>
      <p:sp>
        <p:nvSpPr>
          <p:cNvPr id="4" name="Slide Number Placeholder 3"/>
          <p:cNvSpPr>
            <a:spLocks noGrp="1"/>
          </p:cNvSpPr>
          <p:nvPr>
            <p:ph type="sldNum" sz="quarter" idx="10"/>
          </p:nvPr>
        </p:nvSpPr>
        <p:spPr/>
        <p:txBody>
          <a:bodyPr/>
          <a:lstStyle/>
          <a:p>
            <a:fld id="{C23A28E3-3E02-954A-85A1-5FD3B9279321}" type="slidenum">
              <a:rPr lang="en-US" smtClean="0"/>
              <a:t>11</a:t>
            </a:fld>
            <a:endParaRPr lang="en-US"/>
          </a:p>
        </p:txBody>
      </p:sp>
    </p:spTree>
    <p:extLst>
      <p:ext uri="{BB962C8B-B14F-4D97-AF65-F5344CB8AC3E}">
        <p14:creationId xmlns:p14="http://schemas.microsoft.com/office/powerpoint/2010/main" val="1319678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3A28E3-3E02-954A-85A1-5FD3B9279321}" type="slidenum">
              <a:rPr lang="en-US" smtClean="0"/>
              <a:t>12</a:t>
            </a:fld>
            <a:endParaRPr lang="en-US"/>
          </a:p>
        </p:txBody>
      </p:sp>
    </p:spTree>
    <p:extLst>
      <p:ext uri="{BB962C8B-B14F-4D97-AF65-F5344CB8AC3E}">
        <p14:creationId xmlns:p14="http://schemas.microsoft.com/office/powerpoint/2010/main" val="1176648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probably</a:t>
            </a:r>
            <a:r>
              <a:rPr lang="en-US" baseline="0" dirty="0" smtClean="0"/>
              <a:t> wont be so interactive as we don</a:t>
            </a:r>
            <a:r>
              <a:rPr lang="mr-IN" baseline="0" dirty="0" smtClean="0"/>
              <a:t>’</a:t>
            </a:r>
            <a:r>
              <a:rPr lang="en-US" baseline="0" dirty="0" smtClean="0"/>
              <a:t>t have images </a:t>
            </a:r>
            <a:r>
              <a:rPr lang="en-US" baseline="0" dirty="0" err="1" smtClean="0"/>
              <a:t>etc</a:t>
            </a:r>
            <a:r>
              <a:rPr lang="en-US" baseline="0" dirty="0" smtClean="0"/>
              <a:t> but we hope to achieve something like this for our website,</a:t>
            </a:r>
          </a:p>
          <a:p>
            <a:r>
              <a:rPr lang="en-US" baseline="0" dirty="0" smtClean="0"/>
              <a:t>Minimal color scheme yet clear and concise and user friendly</a:t>
            </a:r>
          </a:p>
        </p:txBody>
      </p:sp>
      <p:sp>
        <p:nvSpPr>
          <p:cNvPr id="4" name="Slide Number Placeholder 3"/>
          <p:cNvSpPr>
            <a:spLocks noGrp="1"/>
          </p:cNvSpPr>
          <p:nvPr>
            <p:ph type="sldNum" sz="quarter" idx="10"/>
          </p:nvPr>
        </p:nvSpPr>
        <p:spPr/>
        <p:txBody>
          <a:bodyPr/>
          <a:lstStyle/>
          <a:p>
            <a:fld id="{C23A28E3-3E02-954A-85A1-5FD3B9279321}" type="slidenum">
              <a:rPr lang="en-US" smtClean="0"/>
              <a:t>13</a:t>
            </a:fld>
            <a:endParaRPr lang="en-US"/>
          </a:p>
        </p:txBody>
      </p:sp>
    </p:spTree>
    <p:extLst>
      <p:ext uri="{BB962C8B-B14F-4D97-AF65-F5344CB8AC3E}">
        <p14:creationId xmlns:p14="http://schemas.microsoft.com/office/powerpoint/2010/main" val="424794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FC1D07-2190-A946-9F6F-AFB4E9EB9284}" type="datetimeFigureOut">
              <a:rPr lang="en-US" smtClean="0"/>
              <a:t>7/19/17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0D8483-E57A-C44C-AFA4-76CFC4AD5CC6}" type="slidenum">
              <a:rPr lang="en-US" smtClean="0"/>
              <a:t>‹#›</a:t>
            </a:fld>
            <a:endParaRPr lang="en-US"/>
          </a:p>
        </p:txBody>
      </p:sp>
    </p:spTree>
    <p:extLst>
      <p:ext uri="{BB962C8B-B14F-4D97-AF65-F5344CB8AC3E}">
        <p14:creationId xmlns:p14="http://schemas.microsoft.com/office/powerpoint/2010/main" val="1776426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FC1D07-2190-A946-9F6F-AFB4E9EB9284}" type="datetimeFigureOut">
              <a:rPr lang="en-US" smtClean="0"/>
              <a:t>7/19/17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0D8483-E57A-C44C-AFA4-76CFC4AD5CC6}" type="slidenum">
              <a:rPr lang="en-US" smtClean="0"/>
              <a:t>‹#›</a:t>
            </a:fld>
            <a:endParaRPr lang="en-US"/>
          </a:p>
        </p:txBody>
      </p:sp>
    </p:spTree>
    <p:extLst>
      <p:ext uri="{BB962C8B-B14F-4D97-AF65-F5344CB8AC3E}">
        <p14:creationId xmlns:p14="http://schemas.microsoft.com/office/powerpoint/2010/main" val="1747414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FC1D07-2190-A946-9F6F-AFB4E9EB9284}" type="datetimeFigureOut">
              <a:rPr lang="en-US" smtClean="0"/>
              <a:t>7/19/17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0D8483-E57A-C44C-AFA4-76CFC4AD5CC6}" type="slidenum">
              <a:rPr lang="en-US" smtClean="0"/>
              <a:t>‹#›</a:t>
            </a:fld>
            <a:endParaRPr lang="en-US"/>
          </a:p>
        </p:txBody>
      </p:sp>
    </p:spTree>
    <p:extLst>
      <p:ext uri="{BB962C8B-B14F-4D97-AF65-F5344CB8AC3E}">
        <p14:creationId xmlns:p14="http://schemas.microsoft.com/office/powerpoint/2010/main" val="1952309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FC1D07-2190-A946-9F6F-AFB4E9EB9284}" type="datetimeFigureOut">
              <a:rPr lang="en-US" smtClean="0"/>
              <a:t>7/19/17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0D8483-E57A-C44C-AFA4-76CFC4AD5CC6}" type="slidenum">
              <a:rPr lang="en-US" smtClean="0"/>
              <a:t>‹#›</a:t>
            </a:fld>
            <a:endParaRPr lang="en-US"/>
          </a:p>
        </p:txBody>
      </p:sp>
    </p:spTree>
    <p:extLst>
      <p:ext uri="{BB962C8B-B14F-4D97-AF65-F5344CB8AC3E}">
        <p14:creationId xmlns:p14="http://schemas.microsoft.com/office/powerpoint/2010/main" val="241507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FC1D07-2190-A946-9F6F-AFB4E9EB9284}" type="datetimeFigureOut">
              <a:rPr lang="en-US" smtClean="0"/>
              <a:t>7/19/17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0D8483-E57A-C44C-AFA4-76CFC4AD5CC6}" type="slidenum">
              <a:rPr lang="en-US" smtClean="0"/>
              <a:t>‹#›</a:t>
            </a:fld>
            <a:endParaRPr lang="en-US"/>
          </a:p>
        </p:txBody>
      </p:sp>
    </p:spTree>
    <p:extLst>
      <p:ext uri="{BB962C8B-B14F-4D97-AF65-F5344CB8AC3E}">
        <p14:creationId xmlns:p14="http://schemas.microsoft.com/office/powerpoint/2010/main" val="38633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FC1D07-2190-A946-9F6F-AFB4E9EB9284}" type="datetimeFigureOut">
              <a:rPr lang="en-US" smtClean="0"/>
              <a:t>7/19/17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0D8483-E57A-C44C-AFA4-76CFC4AD5CC6}" type="slidenum">
              <a:rPr lang="en-US" smtClean="0"/>
              <a:t>‹#›</a:t>
            </a:fld>
            <a:endParaRPr lang="en-US"/>
          </a:p>
        </p:txBody>
      </p:sp>
    </p:spTree>
    <p:extLst>
      <p:ext uri="{BB962C8B-B14F-4D97-AF65-F5344CB8AC3E}">
        <p14:creationId xmlns:p14="http://schemas.microsoft.com/office/powerpoint/2010/main" val="1251413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FC1D07-2190-A946-9F6F-AFB4E9EB9284}" type="datetimeFigureOut">
              <a:rPr lang="en-US" smtClean="0"/>
              <a:t>7/19/17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0D8483-E57A-C44C-AFA4-76CFC4AD5CC6}" type="slidenum">
              <a:rPr lang="en-US" smtClean="0"/>
              <a:t>‹#›</a:t>
            </a:fld>
            <a:endParaRPr lang="en-US"/>
          </a:p>
        </p:txBody>
      </p:sp>
    </p:spTree>
    <p:extLst>
      <p:ext uri="{BB962C8B-B14F-4D97-AF65-F5344CB8AC3E}">
        <p14:creationId xmlns:p14="http://schemas.microsoft.com/office/powerpoint/2010/main" val="59385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FC1D07-2190-A946-9F6F-AFB4E9EB9284}" type="datetimeFigureOut">
              <a:rPr lang="en-US" smtClean="0"/>
              <a:t>7/19/17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0D8483-E57A-C44C-AFA4-76CFC4AD5CC6}" type="slidenum">
              <a:rPr lang="en-US" smtClean="0"/>
              <a:t>‹#›</a:t>
            </a:fld>
            <a:endParaRPr lang="en-US"/>
          </a:p>
        </p:txBody>
      </p:sp>
    </p:spTree>
    <p:extLst>
      <p:ext uri="{BB962C8B-B14F-4D97-AF65-F5344CB8AC3E}">
        <p14:creationId xmlns:p14="http://schemas.microsoft.com/office/powerpoint/2010/main" val="1656627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FC1D07-2190-A946-9F6F-AFB4E9EB9284}" type="datetimeFigureOut">
              <a:rPr lang="en-US" smtClean="0"/>
              <a:t>7/19/17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0D8483-E57A-C44C-AFA4-76CFC4AD5CC6}" type="slidenum">
              <a:rPr lang="en-US" smtClean="0"/>
              <a:t>‹#›</a:t>
            </a:fld>
            <a:endParaRPr lang="en-US"/>
          </a:p>
        </p:txBody>
      </p:sp>
    </p:spTree>
    <p:extLst>
      <p:ext uri="{BB962C8B-B14F-4D97-AF65-F5344CB8AC3E}">
        <p14:creationId xmlns:p14="http://schemas.microsoft.com/office/powerpoint/2010/main" val="811530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FC1D07-2190-A946-9F6F-AFB4E9EB9284}" type="datetimeFigureOut">
              <a:rPr lang="en-US" smtClean="0"/>
              <a:t>7/19/17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0D8483-E57A-C44C-AFA4-76CFC4AD5CC6}" type="slidenum">
              <a:rPr lang="en-US" smtClean="0"/>
              <a:t>‹#›</a:t>
            </a:fld>
            <a:endParaRPr lang="en-US"/>
          </a:p>
        </p:txBody>
      </p:sp>
    </p:spTree>
    <p:extLst>
      <p:ext uri="{BB962C8B-B14F-4D97-AF65-F5344CB8AC3E}">
        <p14:creationId xmlns:p14="http://schemas.microsoft.com/office/powerpoint/2010/main" val="732387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FC1D07-2190-A946-9F6F-AFB4E9EB9284}" type="datetimeFigureOut">
              <a:rPr lang="en-US" smtClean="0"/>
              <a:t>7/19/17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0D8483-E57A-C44C-AFA4-76CFC4AD5CC6}" type="slidenum">
              <a:rPr lang="en-US" smtClean="0"/>
              <a:t>‹#›</a:t>
            </a:fld>
            <a:endParaRPr lang="en-US"/>
          </a:p>
        </p:txBody>
      </p:sp>
    </p:spTree>
    <p:extLst>
      <p:ext uri="{BB962C8B-B14F-4D97-AF65-F5344CB8AC3E}">
        <p14:creationId xmlns:p14="http://schemas.microsoft.com/office/powerpoint/2010/main" val="20079315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C1D07-2190-A946-9F6F-AFB4E9EB9284}" type="datetimeFigureOut">
              <a:rPr lang="en-US" smtClean="0"/>
              <a:t>7/19/17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0D8483-E57A-C44C-AFA4-76CFC4AD5CC6}" type="slidenum">
              <a:rPr lang="en-US" smtClean="0"/>
              <a:t>‹#›</a:t>
            </a:fld>
            <a:endParaRPr lang="en-US"/>
          </a:p>
        </p:txBody>
      </p:sp>
    </p:spTree>
    <p:extLst>
      <p:ext uri="{BB962C8B-B14F-4D97-AF65-F5344CB8AC3E}">
        <p14:creationId xmlns:p14="http://schemas.microsoft.com/office/powerpoint/2010/main" val="874201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8810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comments about the sample screens</a:t>
            </a:r>
            <a:endParaRPr lang="en-US" dirty="0"/>
          </a:p>
        </p:txBody>
      </p:sp>
      <p:sp>
        <p:nvSpPr>
          <p:cNvPr id="3" name="Content Placeholder 2"/>
          <p:cNvSpPr>
            <a:spLocks noGrp="1"/>
          </p:cNvSpPr>
          <p:nvPr>
            <p:ph idx="1"/>
          </p:nvPr>
        </p:nvSpPr>
        <p:spPr/>
        <p:txBody>
          <a:bodyPr/>
          <a:lstStyle/>
          <a:p>
            <a:r>
              <a:rPr lang="en-US" dirty="0" smtClean="0"/>
              <a:t>Please read the notes section for details </a:t>
            </a:r>
          </a:p>
        </p:txBody>
      </p:sp>
    </p:spTree>
    <p:extLst>
      <p:ext uri="{BB962C8B-B14F-4D97-AF65-F5344CB8AC3E}">
        <p14:creationId xmlns:p14="http://schemas.microsoft.com/office/powerpoint/2010/main" val="1771105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1606"/>
            <a:ext cx="10515600" cy="1325563"/>
          </a:xfrm>
        </p:spPr>
        <p:txBody>
          <a:bodyPr/>
          <a:lstStyle/>
          <a:p>
            <a:r>
              <a:rPr lang="en-US" dirty="0" smtClean="0"/>
              <a:t>Sample Itinerary </a:t>
            </a:r>
            <a:r>
              <a:rPr lang="en-US" smtClean="0"/>
              <a:t>planning page</a:t>
            </a: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4081" y="1027906"/>
            <a:ext cx="10549719" cy="5769378"/>
          </a:xfrm>
        </p:spPr>
      </p:pic>
    </p:spTree>
    <p:extLst>
      <p:ext uri="{BB962C8B-B14F-4D97-AF65-F5344CB8AC3E}">
        <p14:creationId xmlns:p14="http://schemas.microsoft.com/office/powerpoint/2010/main" val="694303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6198"/>
            <a:ext cx="10515600" cy="1325563"/>
          </a:xfrm>
        </p:spPr>
        <p:txBody>
          <a:bodyPr/>
          <a:lstStyle/>
          <a:p>
            <a:r>
              <a:rPr lang="en-US" dirty="0" smtClean="0"/>
              <a:t>Sample destination page idea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890657"/>
            <a:ext cx="9547747" cy="5967343"/>
          </a:xfrm>
        </p:spPr>
      </p:pic>
    </p:spTree>
    <p:extLst>
      <p:ext uri="{BB962C8B-B14F-4D97-AF65-F5344CB8AC3E}">
        <p14:creationId xmlns:p14="http://schemas.microsoft.com/office/powerpoint/2010/main" val="1472610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Sample Activity page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924968"/>
            <a:ext cx="9274791" cy="5796744"/>
          </a:xfrm>
        </p:spPr>
      </p:pic>
    </p:spTree>
    <p:extLst>
      <p:ext uri="{BB962C8B-B14F-4D97-AF65-F5344CB8AC3E}">
        <p14:creationId xmlns:p14="http://schemas.microsoft.com/office/powerpoint/2010/main" val="743305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6156"/>
            <a:ext cx="10515600" cy="1325563"/>
          </a:xfrm>
        </p:spPr>
        <p:txBody>
          <a:bodyPr/>
          <a:lstStyle/>
          <a:p>
            <a:r>
              <a:rPr lang="en-US" smtClean="0"/>
              <a:t>Sample interaction page</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43807"/>
            <a:ext cx="9142708" cy="5714193"/>
          </a:xfrm>
        </p:spPr>
      </p:pic>
    </p:spTree>
    <p:extLst>
      <p:ext uri="{BB962C8B-B14F-4D97-AF65-F5344CB8AC3E}">
        <p14:creationId xmlns:p14="http://schemas.microsoft.com/office/powerpoint/2010/main" val="2067763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Deadline</a:t>
            </a:r>
            <a:endParaRPr lang="en-US" dirty="0"/>
          </a:p>
        </p:txBody>
      </p:sp>
      <p:sp>
        <p:nvSpPr>
          <p:cNvPr id="3" name="Content Placeholder 2"/>
          <p:cNvSpPr>
            <a:spLocks noGrp="1"/>
          </p:cNvSpPr>
          <p:nvPr>
            <p:ph idx="1"/>
          </p:nvPr>
        </p:nvSpPr>
        <p:spPr/>
        <p:txBody>
          <a:bodyPr/>
          <a:lstStyle/>
          <a:p>
            <a:r>
              <a:rPr lang="en-US" dirty="0" smtClean="0"/>
              <a:t>At the rate we are going, we probably need to ask for one week extension so that we can really focus and concentrate on improving it after our CS2010 finals</a:t>
            </a:r>
          </a:p>
          <a:p>
            <a:r>
              <a:rPr lang="en-US" dirty="0" smtClean="0"/>
              <a:t>As you know, we have certain problems which we not sure how to edit so it’ll be good that if you can tell us ideas and things to change earlier so that we can edit the user interface to make it better first!</a:t>
            </a:r>
          </a:p>
          <a:p>
            <a:r>
              <a:rPr lang="en-US" dirty="0" smtClean="0"/>
              <a:t>Hopefully by this Friday which is 21</a:t>
            </a:r>
            <a:r>
              <a:rPr lang="en-US" baseline="30000" dirty="0" smtClean="0"/>
              <a:t>st</a:t>
            </a:r>
            <a:r>
              <a:rPr lang="en-US" dirty="0" smtClean="0"/>
              <a:t> July</a:t>
            </a:r>
            <a:r>
              <a:rPr lang="mr-IN" dirty="0" smtClean="0"/>
              <a:t>…</a:t>
            </a:r>
            <a:r>
              <a:rPr lang="en-US" dirty="0" smtClean="0"/>
              <a:t> </a:t>
            </a:r>
          </a:p>
          <a:p>
            <a:r>
              <a:rPr lang="en-US" dirty="0" smtClean="0"/>
              <a:t>If it is too much to ask, then 23</a:t>
            </a:r>
            <a:r>
              <a:rPr lang="en-US" baseline="30000" dirty="0" smtClean="0"/>
              <a:t>rd</a:t>
            </a:r>
            <a:r>
              <a:rPr lang="en-US" dirty="0" smtClean="0"/>
              <a:t> July will do also!</a:t>
            </a:r>
            <a:endParaRPr lang="en-US" dirty="0"/>
          </a:p>
        </p:txBody>
      </p:sp>
    </p:spTree>
    <p:extLst>
      <p:ext uri="{BB962C8B-B14F-4D97-AF65-F5344CB8AC3E}">
        <p14:creationId xmlns:p14="http://schemas.microsoft.com/office/powerpoint/2010/main" val="1822578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0895" y="1642820"/>
            <a:ext cx="10197884" cy="3170099"/>
          </a:xfrm>
          <a:prstGeom prst="rect">
            <a:avLst/>
          </a:prstGeom>
          <a:noFill/>
        </p:spPr>
        <p:txBody>
          <a:bodyPr wrap="square" lIns="91440" tIns="45720" rIns="91440" bIns="45720">
            <a:spAutoFit/>
          </a:bodyPr>
          <a:lstStyle/>
          <a:p>
            <a:pPr algn="ctr"/>
            <a:r>
              <a:rPr lang="en-US" sz="100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Thank You </a:t>
            </a:r>
            <a:r>
              <a:rPr lang="en-US" sz="10000" b="1" cap="none" spc="50" smtClean="0">
                <a:ln w="9525" cmpd="sng">
                  <a:solidFill>
                    <a:schemeClr val="accent1"/>
                  </a:solidFill>
                  <a:prstDash val="solid"/>
                </a:ln>
                <a:solidFill>
                  <a:srgbClr val="70AD47">
                    <a:tint val="1000"/>
                  </a:srgbClr>
                </a:solidFill>
                <a:effectLst>
                  <a:glow rad="38100">
                    <a:schemeClr val="accent1">
                      <a:alpha val="40000"/>
                    </a:schemeClr>
                  </a:glow>
                </a:effectLst>
              </a:rPr>
              <a:t>Candiie</a:t>
            </a:r>
            <a:r>
              <a:rPr lang="en-US" sz="100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a:t>
            </a:r>
            <a:endParaRPr lang="en-US" sz="100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782858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9972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8522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97960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25939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9349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31866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8395"/>
            <a:ext cx="10515600" cy="1325563"/>
          </a:xfrm>
        </p:spPr>
        <p:txBody>
          <a:bodyPr/>
          <a:lstStyle/>
          <a:p>
            <a:r>
              <a:rPr lang="en-US" dirty="0" smtClean="0"/>
              <a:t>Design Suggestions</a:t>
            </a:r>
            <a:endParaRPr lang="en-US" dirty="0"/>
          </a:p>
        </p:txBody>
      </p:sp>
      <p:sp>
        <p:nvSpPr>
          <p:cNvPr id="3" name="Content Placeholder 2"/>
          <p:cNvSpPr>
            <a:spLocks noGrp="1"/>
          </p:cNvSpPr>
          <p:nvPr>
            <p:ph idx="1"/>
          </p:nvPr>
        </p:nvSpPr>
        <p:spPr>
          <a:xfrm>
            <a:off x="838200" y="1473958"/>
            <a:ext cx="10515600" cy="5384041"/>
          </a:xfrm>
        </p:spPr>
        <p:txBody>
          <a:bodyPr>
            <a:normAutofit/>
          </a:bodyPr>
          <a:lstStyle/>
          <a:p>
            <a:r>
              <a:rPr lang="en-US" dirty="0" smtClean="0"/>
              <a:t>Top 5 screen/interaction services we need</a:t>
            </a:r>
          </a:p>
          <a:p>
            <a:pPr marL="914400" lvl="1" indent="-457200">
              <a:buFont typeface="+mj-lt"/>
              <a:buAutoNum type="arabicPeriod"/>
            </a:pPr>
            <a:r>
              <a:rPr lang="en-US" dirty="0" smtClean="0"/>
              <a:t>Slide 4: the itinerary planning page looks really plain and we are not sure how to design it better. If possible, we would like side columns to show more details about the trip to others like (who is going on the trip, who is free, where to stay, how to get there </a:t>
            </a:r>
            <a:r>
              <a:rPr lang="en-US" dirty="0" err="1" smtClean="0"/>
              <a:t>etc</a:t>
            </a:r>
            <a:r>
              <a:rPr lang="en-US" dirty="0" smtClean="0"/>
              <a:t>!)</a:t>
            </a:r>
          </a:p>
          <a:p>
            <a:pPr marL="914400" lvl="1" indent="-457200">
              <a:buFont typeface="+mj-lt"/>
              <a:buAutoNum type="arabicPeriod"/>
            </a:pPr>
            <a:r>
              <a:rPr lang="en-US" dirty="0" smtClean="0"/>
              <a:t>Slide 1: we wanted the home page to be simple but it seems a bit disproportionate at the moment, how do we improve on this?</a:t>
            </a:r>
          </a:p>
          <a:p>
            <a:pPr marL="914400" lvl="1" indent="-457200">
              <a:buFont typeface="+mj-lt"/>
              <a:buAutoNum type="arabicPeriod"/>
            </a:pPr>
            <a:r>
              <a:rPr lang="en-US" dirty="0" smtClean="0"/>
              <a:t>Slide 5: when adding an activity for the itinerary, it seems too plain and we are not sure what way to incorporate to make it nicer</a:t>
            </a:r>
            <a:r>
              <a:rPr lang="mr-IN" dirty="0" smtClean="0"/>
              <a:t>…</a:t>
            </a:r>
            <a:endParaRPr lang="en-US" dirty="0" smtClean="0"/>
          </a:p>
          <a:p>
            <a:pPr marL="914400" lvl="1" indent="-457200">
              <a:buFont typeface="+mj-lt"/>
              <a:buAutoNum type="arabicPeriod"/>
            </a:pPr>
            <a:r>
              <a:rPr lang="en-US" dirty="0" smtClean="0"/>
              <a:t>Slide 7: </a:t>
            </a:r>
            <a:r>
              <a:rPr lang="en-US" dirty="0"/>
              <a:t>m</a:t>
            </a:r>
            <a:r>
              <a:rPr lang="en-US" dirty="0" smtClean="0"/>
              <a:t>ain collaboration part for people to interact more</a:t>
            </a:r>
            <a:r>
              <a:rPr lang="mr-IN" dirty="0" smtClean="0"/>
              <a:t>…</a:t>
            </a:r>
            <a:r>
              <a:rPr lang="en-US" dirty="0" smtClean="0"/>
              <a:t> but how? We are thinking where to add the “like” button or how to make it more user friendly?</a:t>
            </a:r>
          </a:p>
          <a:p>
            <a:pPr marL="914400" lvl="1" indent="-457200">
              <a:buFont typeface="+mj-lt"/>
              <a:buAutoNum type="arabicPeriod"/>
            </a:pPr>
            <a:r>
              <a:rPr lang="en-US" dirty="0" smtClean="0"/>
              <a:t>Slide 6: </a:t>
            </a:r>
            <a:r>
              <a:rPr lang="en-US" dirty="0" smtClean="0"/>
              <a:t>after adding the activity, it seems a bit plain and not really very comprehensive? How should we play around with the fonts or padding?</a:t>
            </a:r>
          </a:p>
        </p:txBody>
      </p:sp>
    </p:spTree>
    <p:extLst>
      <p:ext uri="{BB962C8B-B14F-4D97-AF65-F5344CB8AC3E}">
        <p14:creationId xmlns:p14="http://schemas.microsoft.com/office/powerpoint/2010/main" val="1970893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Colors we have used so far</a:t>
            </a:r>
            <a:endParaRPr lang="en-US" dirty="0"/>
          </a:p>
        </p:txBody>
      </p:sp>
      <p:sp>
        <p:nvSpPr>
          <p:cNvPr id="3" name="Content Placeholder 2"/>
          <p:cNvSpPr>
            <a:spLocks noGrp="1"/>
          </p:cNvSpPr>
          <p:nvPr>
            <p:ph idx="1"/>
          </p:nvPr>
        </p:nvSpPr>
        <p:spPr/>
        <p:txBody>
          <a:bodyPr/>
          <a:lstStyle/>
          <a:p>
            <a:r>
              <a:rPr lang="en-US" dirty="0" smtClean="0"/>
              <a:t>Buttons: </a:t>
            </a:r>
            <a:r>
              <a:rPr lang="uk-UA" dirty="0" smtClean="0"/>
              <a:t>#488aff</a:t>
            </a:r>
            <a:endParaRPr lang="en-US" dirty="0" smtClean="0"/>
          </a:p>
          <a:p>
            <a:r>
              <a:rPr lang="en-US" dirty="0" smtClean="0"/>
              <a:t>Background: #A4CFF1</a:t>
            </a:r>
          </a:p>
          <a:p>
            <a:r>
              <a:rPr lang="en-US" dirty="0" smtClean="0"/>
              <a:t>Color for tabs: white</a:t>
            </a:r>
          </a:p>
          <a:p>
            <a:r>
              <a:rPr lang="en-US" dirty="0" smtClean="0"/>
              <a:t>Fonts: black</a:t>
            </a:r>
          </a:p>
          <a:p>
            <a:endParaRPr lang="en-US" dirty="0"/>
          </a:p>
          <a:p>
            <a:r>
              <a:rPr lang="en-US" dirty="0" smtClean="0"/>
              <a:t>We are trying to go the minimal color scheme style but I think we should have one more color to substantiate our website? Do you have any suggestions?</a:t>
            </a:r>
            <a:endParaRPr lang="en-US" dirty="0"/>
          </a:p>
        </p:txBody>
      </p:sp>
    </p:spTree>
    <p:extLst>
      <p:ext uri="{BB962C8B-B14F-4D97-AF65-F5344CB8AC3E}">
        <p14:creationId xmlns:p14="http://schemas.microsoft.com/office/powerpoint/2010/main" val="967953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430</Words>
  <Application>Microsoft Macintosh PowerPoint</Application>
  <PresentationFormat>Widescreen</PresentationFormat>
  <Paragraphs>32</Paragraphs>
  <Slides>16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Suggestions</vt:lpstr>
      <vt:lpstr>Colors we have used so far</vt:lpstr>
      <vt:lpstr>General comments about the sample screens</vt:lpstr>
      <vt:lpstr>Sample Itinerary planning page</vt:lpstr>
      <vt:lpstr>Sample destination page idea</vt:lpstr>
      <vt:lpstr>Sample Activity page</vt:lpstr>
      <vt:lpstr>Sample interaction page</vt:lpstr>
      <vt:lpstr>Deadline</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Pengcheng</dc:creator>
  <cp:lastModifiedBy>Li Pengcheng</cp:lastModifiedBy>
  <cp:revision>4</cp:revision>
  <dcterms:created xsi:type="dcterms:W3CDTF">2017-07-19T01:18:08Z</dcterms:created>
  <dcterms:modified xsi:type="dcterms:W3CDTF">2017-07-19T01:49:13Z</dcterms:modified>
</cp:coreProperties>
</file>